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16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6" autoAdjust="0"/>
    <p:restoredTop sz="94660"/>
  </p:normalViewPr>
  <p:slideViewPr>
    <p:cSldViewPr snapToGrid="0">
      <p:cViewPr>
        <p:scale>
          <a:sx n="100" d="100"/>
          <a:sy n="100" d="100"/>
        </p:scale>
        <p:origin x="169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E7162-E52B-44A0-9850-B0047169B164}" type="datetimeFigureOut">
              <a:rPr lang="en-GB" smtClean="0"/>
              <a:t>08/11/2025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7BC96-952C-4373-81EA-F396416B419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8150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E7162-E52B-44A0-9850-B0047169B164}" type="datetimeFigureOut">
              <a:rPr lang="en-GB" smtClean="0"/>
              <a:t>08/11/2025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7BC96-952C-4373-81EA-F396416B419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894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E7162-E52B-44A0-9850-B0047169B164}" type="datetimeFigureOut">
              <a:rPr lang="en-GB" smtClean="0"/>
              <a:t>08/11/2025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7BC96-952C-4373-81EA-F396416B419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0634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E7162-E52B-44A0-9850-B0047169B164}" type="datetimeFigureOut">
              <a:rPr lang="en-GB" smtClean="0"/>
              <a:t>08/11/2025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7BC96-952C-4373-81EA-F396416B419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550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E7162-E52B-44A0-9850-B0047169B164}" type="datetimeFigureOut">
              <a:rPr lang="en-GB" smtClean="0"/>
              <a:t>08/11/2025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7BC96-952C-4373-81EA-F396416B419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744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E7162-E52B-44A0-9850-B0047169B164}" type="datetimeFigureOut">
              <a:rPr lang="en-GB" smtClean="0"/>
              <a:t>08/11/2025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7BC96-952C-4373-81EA-F396416B419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8835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E7162-E52B-44A0-9850-B0047169B164}" type="datetimeFigureOut">
              <a:rPr lang="en-GB" smtClean="0"/>
              <a:t>08/11/2025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7BC96-952C-4373-81EA-F396416B419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944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E7162-E52B-44A0-9850-B0047169B164}" type="datetimeFigureOut">
              <a:rPr lang="en-GB" smtClean="0"/>
              <a:t>08/11/2025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7BC96-952C-4373-81EA-F396416B419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300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E7162-E52B-44A0-9850-B0047169B164}" type="datetimeFigureOut">
              <a:rPr lang="en-GB" smtClean="0"/>
              <a:t>08/11/2025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7BC96-952C-4373-81EA-F396416B419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827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E7162-E52B-44A0-9850-B0047169B164}" type="datetimeFigureOut">
              <a:rPr lang="en-GB" smtClean="0"/>
              <a:t>08/11/2025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7BC96-952C-4373-81EA-F396416B419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298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E7162-E52B-44A0-9850-B0047169B164}" type="datetimeFigureOut">
              <a:rPr lang="en-GB" smtClean="0"/>
              <a:t>08/11/2025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7BC96-952C-4373-81EA-F396416B419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892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E7162-E52B-44A0-9850-B0047169B164}" type="datetimeFigureOut">
              <a:rPr lang="en-GB" smtClean="0"/>
              <a:t>08/11/2025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7BC96-952C-4373-81EA-F396416B419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795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81E733-5FA7-B36A-06E1-E02FFBFEEC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375" y="852832"/>
            <a:ext cx="3703797" cy="501121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br>
              <a:rPr lang="pt-BR" sz="1400" b="1" dirty="0">
                <a:latin typeface="+mn-lt"/>
              </a:rPr>
            </a:br>
            <a:r>
              <a:rPr lang="pt-BR" sz="1400" b="1" dirty="0">
                <a:latin typeface="+mn-lt"/>
              </a:rPr>
              <a:t>TÍTULO DO TRABALHO</a:t>
            </a:r>
            <a:br>
              <a:rPr lang="pt-BR" sz="1400" b="1" dirty="0">
                <a:latin typeface="+mn-lt"/>
              </a:rPr>
            </a:br>
            <a:endParaRPr lang="en-GB" sz="1400" b="1" dirty="0">
              <a:latin typeface="+mn-lt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4B1B26E-FAE4-E4B2-E717-4773BC9638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3524" y="2265476"/>
            <a:ext cx="2571750" cy="2475508"/>
          </a:xfrm>
          <a:ln w="31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pt-BR" sz="1000" b="1" dirty="0"/>
              <a:t>INTRODUÇÃO</a:t>
            </a:r>
            <a:endParaRPr lang="en-GB" sz="1000" b="1" dirty="0"/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51A4945B-3C92-F0D1-D052-5C8F5E8574A2}"/>
              </a:ext>
            </a:extLst>
          </p:cNvPr>
          <p:cNvSpPr txBox="1">
            <a:spLocks/>
          </p:cNvSpPr>
          <p:nvPr/>
        </p:nvSpPr>
        <p:spPr>
          <a:xfrm>
            <a:off x="3526581" y="2265476"/>
            <a:ext cx="2423361" cy="247550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/>
              <a:t>METODOLOGIA</a:t>
            </a:r>
            <a:endParaRPr lang="en-GB" sz="1200" b="1" dirty="0"/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C572EBB0-EA04-C71A-EF05-64F42BA4B9EB}"/>
              </a:ext>
            </a:extLst>
          </p:cNvPr>
          <p:cNvSpPr txBox="1">
            <a:spLocks/>
          </p:cNvSpPr>
          <p:nvPr/>
        </p:nvSpPr>
        <p:spPr>
          <a:xfrm>
            <a:off x="722196" y="7408410"/>
            <a:ext cx="5242563" cy="151065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/>
              <a:t>CONSIDERAÇÕES FINAIS</a:t>
            </a:r>
            <a:endParaRPr lang="en-GB" sz="1200" b="1" dirty="0"/>
          </a:p>
          <a:p>
            <a:endParaRPr lang="en-GB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6EBA92EB-3325-A343-6324-2AEFE9BB7A73}"/>
              </a:ext>
            </a:extLst>
          </p:cNvPr>
          <p:cNvSpPr txBox="1">
            <a:spLocks/>
          </p:cNvSpPr>
          <p:nvPr/>
        </p:nvSpPr>
        <p:spPr>
          <a:xfrm>
            <a:off x="758187" y="1461644"/>
            <a:ext cx="5242563" cy="68952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400" b="1" dirty="0">
                <a:latin typeface="+mn-lt"/>
              </a:rPr>
              <a:t>AUTORES E INSTITUIÇÃO</a:t>
            </a:r>
            <a:endParaRPr lang="en-GB" sz="1400" b="1" dirty="0">
              <a:latin typeface="+mn-lt"/>
            </a:endParaRP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3CE75C14-5087-B457-5C72-153E2DC18609}"/>
              </a:ext>
            </a:extLst>
          </p:cNvPr>
          <p:cNvSpPr txBox="1">
            <a:spLocks/>
          </p:cNvSpPr>
          <p:nvPr/>
        </p:nvSpPr>
        <p:spPr>
          <a:xfrm>
            <a:off x="733524" y="4846687"/>
            <a:ext cx="2571750" cy="2475508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000" b="1" dirty="0"/>
              <a:t>OBJETIVO</a:t>
            </a:r>
            <a:endParaRPr lang="en-GB" sz="1000" b="1" dirty="0"/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C28E2725-153E-24E5-7362-22F060ED0311}"/>
              </a:ext>
            </a:extLst>
          </p:cNvPr>
          <p:cNvSpPr txBox="1">
            <a:spLocks/>
          </p:cNvSpPr>
          <p:nvPr/>
        </p:nvSpPr>
        <p:spPr>
          <a:xfrm>
            <a:off x="3552726" y="4846687"/>
            <a:ext cx="2448024" cy="2456021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000" b="1" dirty="0"/>
              <a:t>RESULTADOS (ou resultados parciais)</a:t>
            </a:r>
            <a:endParaRPr lang="en-GB" sz="1000" b="1" dirty="0"/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B31FAFC8-C80F-B4FB-0A2C-BD9E0C64897F}"/>
              </a:ext>
            </a:extLst>
          </p:cNvPr>
          <p:cNvSpPr txBox="1">
            <a:spLocks/>
          </p:cNvSpPr>
          <p:nvPr/>
        </p:nvSpPr>
        <p:spPr>
          <a:xfrm>
            <a:off x="733524" y="9071605"/>
            <a:ext cx="5242563" cy="151065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/>
              <a:t>Espaço para tabelas, gráficos e/ou figuras</a:t>
            </a:r>
            <a:endParaRPr lang="en-GB" sz="1200" b="1" dirty="0"/>
          </a:p>
          <a:p>
            <a:endParaRPr lang="en-GB" dirty="0"/>
          </a:p>
        </p:txBody>
      </p:sp>
      <p:sp>
        <p:nvSpPr>
          <p:cNvPr id="12" name="Subtítulo 2">
            <a:extLst>
              <a:ext uri="{FF2B5EF4-FFF2-40B4-BE49-F238E27FC236}">
                <a16:creationId xmlns:a16="http://schemas.microsoft.com/office/drawing/2014/main" id="{00A22244-DAAD-5ED0-D0E4-23E8F3D38C8E}"/>
              </a:ext>
            </a:extLst>
          </p:cNvPr>
          <p:cNvSpPr txBox="1">
            <a:spLocks/>
          </p:cNvSpPr>
          <p:nvPr/>
        </p:nvSpPr>
        <p:spPr>
          <a:xfrm>
            <a:off x="733524" y="10730356"/>
            <a:ext cx="5242563" cy="5582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/>
              <a:t>Referências</a:t>
            </a:r>
            <a:endParaRPr lang="en-GB" sz="1200" b="1" dirty="0"/>
          </a:p>
          <a:p>
            <a:endParaRPr lang="en-GB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4DD74F54-50CF-CC27-5CAF-2B29F552D731}"/>
              </a:ext>
            </a:extLst>
          </p:cNvPr>
          <p:cNvSpPr txBox="1"/>
          <p:nvPr/>
        </p:nvSpPr>
        <p:spPr>
          <a:xfrm>
            <a:off x="781842" y="233532"/>
            <a:ext cx="4684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0070C0"/>
                </a:solidFill>
                <a:ea typeface="Calibri" pitchFamily="34" charset="0"/>
                <a:cs typeface="Arial" pitchFamily="34" charset="0"/>
              </a:rPr>
              <a:t>I CONGRESSO INTERNACIONAL DE ENSINO E PRÁTICAS DOCENTES (CIEPD)</a:t>
            </a:r>
            <a:endParaRPr lang="pt-BR" sz="1600" dirty="0"/>
          </a:p>
        </p:txBody>
      </p:sp>
      <p:pic>
        <p:nvPicPr>
          <p:cNvPr id="18" name="Imagem 17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F7679309-ED2B-DAEC-E3E2-11271148971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841" t="7026" r="24576" b="2921"/>
          <a:stretch>
            <a:fillRect/>
          </a:stretch>
        </p:blipFill>
        <p:spPr>
          <a:xfrm>
            <a:off x="185624" y="173871"/>
            <a:ext cx="739772" cy="784913"/>
          </a:xfrm>
          <a:prstGeom prst="rect">
            <a:avLst/>
          </a:prstGeom>
        </p:spPr>
      </p:pic>
      <p:pic>
        <p:nvPicPr>
          <p:cNvPr id="19" name="Imagem 18" descr="Desenho de personagem&#10;&#10;O conteúdo gerado por IA pode estar incorreto.">
            <a:extLst>
              <a:ext uri="{FF2B5EF4-FFF2-40B4-BE49-F238E27FC236}">
                <a16:creationId xmlns:a16="http://schemas.microsoft.com/office/drawing/2014/main" id="{0F6F8AC2-9099-8CD6-96BE-FFACFF66F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2576" y="11212433"/>
            <a:ext cx="583994" cy="903367"/>
          </a:xfrm>
          <a:prstGeom prst="rect">
            <a:avLst/>
          </a:prstGeom>
        </p:spPr>
      </p:pic>
      <p:pic>
        <p:nvPicPr>
          <p:cNvPr id="20" name="Picture 2" descr="Unimes -... - Unimes - Universidade Metropolitana de Santos">
            <a:extLst>
              <a:ext uri="{FF2B5EF4-FFF2-40B4-BE49-F238E27FC236}">
                <a16:creationId xmlns:a16="http://schemas.microsoft.com/office/drawing/2014/main" id="{07EC92E1-E11E-CAAD-3342-A20FA0FF9E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7" t="26590" r="17885" b="9263"/>
          <a:stretch>
            <a:fillRect/>
          </a:stretch>
        </p:blipFill>
        <p:spPr bwMode="auto">
          <a:xfrm>
            <a:off x="5322457" y="262861"/>
            <a:ext cx="1424415" cy="50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7714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</TotalTime>
  <Words>40</Words>
  <Application>Microsoft Macintosh PowerPoint</Application>
  <PresentationFormat>Widescreen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 TÍTULO DO TRABALHO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Ana Martimbianco</dc:creator>
  <cp:lastModifiedBy>Thiago Simão Gomes</cp:lastModifiedBy>
  <cp:revision>5</cp:revision>
  <dcterms:created xsi:type="dcterms:W3CDTF">2022-10-19T21:29:04Z</dcterms:created>
  <dcterms:modified xsi:type="dcterms:W3CDTF">2025-11-08T14:20:38Z</dcterms:modified>
</cp:coreProperties>
</file>