
<file path=[Content_Types].xml><?xml version="1.0" encoding="utf-8"?>
<Types xmlns="http://schemas.openxmlformats.org/package/2006/content-types"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3" r:id="rId3"/>
    <p:sldId id="262" r:id="rId4"/>
    <p:sldId id="264" r:id="rId5"/>
    <p:sldId id="265" r:id="rId6"/>
    <p:sldId id="266" r:id="rId7"/>
  </p:sldIdLst>
  <p:sldSz cx="12192000" cy="6858000"/>
  <p:notesSz cx="6858000" cy="9144000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3"/>
    <p:restoredTop sz="94640"/>
  </p:normalViewPr>
  <p:slideViewPr>
    <p:cSldViewPr snapToGrid="0">
      <p:cViewPr varScale="1">
        <p:scale>
          <a:sx n="96" d="100"/>
          <a:sy n="96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E797-7EC0-430D-85A9-EC98A444ABA8}" type="datetimeFigureOut">
              <a:rPr lang="pt-BR" smtClean="0"/>
              <a:t>08/11/2025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4B4-9FD1-41F5-99E7-BA675BC26F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53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E797-7EC0-430D-85A9-EC98A444ABA8}" type="datetimeFigureOut">
              <a:rPr lang="pt-BR" smtClean="0"/>
              <a:t>08/11/2025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4B4-9FD1-41F5-99E7-BA675BC26F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10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E797-7EC0-430D-85A9-EC98A444ABA8}" type="datetimeFigureOut">
              <a:rPr lang="pt-BR" smtClean="0"/>
              <a:t>08/11/2025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4B4-9FD1-41F5-99E7-BA675BC26F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6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E797-7EC0-430D-85A9-EC98A444ABA8}" type="datetimeFigureOut">
              <a:rPr lang="pt-BR" smtClean="0"/>
              <a:t>08/11/2025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4B4-9FD1-41F5-99E7-BA675BC26F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05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E797-7EC0-430D-85A9-EC98A444ABA8}" type="datetimeFigureOut">
              <a:rPr lang="pt-BR" smtClean="0"/>
              <a:t>08/11/2025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4B4-9FD1-41F5-99E7-BA675BC26F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24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E797-7EC0-430D-85A9-EC98A444ABA8}" type="datetimeFigureOut">
              <a:rPr lang="pt-BR" smtClean="0"/>
              <a:t>08/11/2025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4B4-9FD1-41F5-99E7-BA675BC26F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73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E797-7EC0-430D-85A9-EC98A444ABA8}" type="datetimeFigureOut">
              <a:rPr lang="pt-BR" smtClean="0"/>
              <a:t>08/11/2025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4B4-9FD1-41F5-99E7-BA675BC26F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37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E797-7EC0-430D-85A9-EC98A444ABA8}" type="datetimeFigureOut">
              <a:rPr lang="pt-BR" smtClean="0"/>
              <a:t>08/11/2025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4B4-9FD1-41F5-99E7-BA675BC26F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66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E797-7EC0-430D-85A9-EC98A444ABA8}" type="datetimeFigureOut">
              <a:rPr lang="pt-BR" smtClean="0"/>
              <a:t>08/11/2025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4B4-9FD1-41F5-99E7-BA675BC26F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70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E797-7EC0-430D-85A9-EC98A444ABA8}" type="datetimeFigureOut">
              <a:rPr lang="pt-BR" smtClean="0"/>
              <a:t>08/11/2025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4B4-9FD1-41F5-99E7-BA675BC26F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16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E797-7EC0-430D-85A9-EC98A444ABA8}" type="datetimeFigureOut">
              <a:rPr lang="pt-BR" smtClean="0"/>
              <a:t>08/11/2025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84B4-9FD1-41F5-99E7-BA675BC26F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22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CE797-7EC0-430D-85A9-EC98A444ABA8}" type="datetimeFigureOut">
              <a:rPr lang="pt-BR" smtClean="0"/>
              <a:t>08/11/2025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B84B4-9FD1-41F5-99E7-BA675BC26F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1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655689" y="306305"/>
            <a:ext cx="83156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I CONGRESSO INTERNACIONAL DE ENSINO E PRÁTICAS DOCENTES (CIEPD)</a:t>
            </a:r>
            <a:endParaRPr lang="pt-BR" sz="2800" dirty="0"/>
          </a:p>
        </p:txBody>
      </p:sp>
      <p:sp>
        <p:nvSpPr>
          <p:cNvPr id="17" name="Espaço Reservado para Conteúdo 16"/>
          <p:cNvSpPr>
            <a:spLocks noGrp="1"/>
          </p:cNvSpPr>
          <p:nvPr>
            <p:ph idx="1"/>
          </p:nvPr>
        </p:nvSpPr>
        <p:spPr>
          <a:xfrm>
            <a:off x="838200" y="1612046"/>
            <a:ext cx="10515600" cy="448334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</a:t>
            </a:r>
          </a:p>
          <a:p>
            <a:pPr marL="1257300" indent="-182563" algn="ctr">
              <a:buNone/>
            </a:pPr>
            <a:r>
              <a:rPr lang="pt-BR" sz="2400" b="1" dirty="0"/>
              <a:t>Nome do(a) Autor(a) ¹, Nome do(a) Autor(a) ², Nome do(a) Orientador³ </a:t>
            </a:r>
            <a:br>
              <a:rPr lang="pt-BR" sz="2400" dirty="0"/>
            </a:br>
            <a:endParaRPr lang="pt-BR" sz="2400" dirty="0"/>
          </a:p>
          <a:p>
            <a:pPr marL="1257300" lvl="8" indent="-182563">
              <a:buFont typeface="+mj-lt"/>
              <a:buAutoNum type="arabicPeriod"/>
            </a:pPr>
            <a:r>
              <a:rPr lang="pt-BR" sz="2400" dirty="0"/>
              <a:t>Discente do [Nome do Programa de Mestrado ou Curso de Graduação] da [Nome da Instituição], [Cidade/Estado]</a:t>
            </a:r>
          </a:p>
          <a:p>
            <a:pPr marL="1257300" lvl="8" indent="-182563">
              <a:buFont typeface="+mj-lt"/>
              <a:buAutoNum type="arabicPeriod"/>
            </a:pPr>
            <a:r>
              <a:rPr lang="pt-BR" sz="2400" dirty="0"/>
              <a:t>Discente do curso de Enfermagem da [Nome do Programa de Mestrado ou Curso de Graduação] da [Nome da Instituição], [Cidade/Estado]</a:t>
            </a:r>
          </a:p>
          <a:p>
            <a:pPr marL="1257300" indent="-182563">
              <a:buFont typeface="+mj-lt"/>
              <a:buAutoNum type="arabicPeriod"/>
            </a:pPr>
            <a:r>
              <a:rPr lang="pt-BR" sz="2400" dirty="0"/>
              <a:t>Docente do [Nome do Programa de Mestrado ou Curso de Graduação] da [Nome da Instituição], [Cidade/Estado]</a:t>
            </a:r>
          </a:p>
          <a:p>
            <a:pPr marL="1257300" lvl="0" indent="-182563">
              <a:buFont typeface="+mj-lt"/>
              <a:buAutoNum type="arabicPeriod"/>
            </a:pPr>
            <a:endParaRPr lang="pt-BR" sz="2400" dirty="0"/>
          </a:p>
          <a:p>
            <a:pPr marL="1257300" lvl="0" indent="-182563">
              <a:buFont typeface="+mj-lt"/>
              <a:buAutoNum type="arabicPeriod"/>
            </a:pPr>
            <a:endParaRPr lang="pt-BR" sz="2400" dirty="0"/>
          </a:p>
          <a:p>
            <a:pPr marL="0" lvl="0" indent="0" algn="ctr">
              <a:buNone/>
            </a:pPr>
            <a:r>
              <a:rPr lang="pt-BR" sz="2400" b="1" dirty="0"/>
              <a:t>SANTOS</a:t>
            </a:r>
          </a:p>
          <a:p>
            <a:pPr marL="0" indent="0" algn="ctr">
              <a:buNone/>
            </a:pPr>
            <a:r>
              <a:rPr lang="pt-BR" sz="2400" b="1" dirty="0"/>
              <a:t>2025</a:t>
            </a:r>
          </a:p>
        </p:txBody>
      </p:sp>
      <p:pic>
        <p:nvPicPr>
          <p:cNvPr id="3" name="Imagem 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47FE2889-420B-785A-D55E-07EDBDBFD3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8841" t="7026" r="24576" b="2921"/>
          <a:stretch>
            <a:fillRect/>
          </a:stretch>
        </p:blipFill>
        <p:spPr>
          <a:xfrm>
            <a:off x="242149" y="75019"/>
            <a:ext cx="1291661" cy="1370477"/>
          </a:xfrm>
          <a:prstGeom prst="rect">
            <a:avLst/>
          </a:prstGeom>
        </p:spPr>
      </p:pic>
      <p:pic>
        <p:nvPicPr>
          <p:cNvPr id="6" name="Imagem 5" descr="Desenho de personagem&#10;&#10;O conteúdo gerado por IA pode estar incorreto.">
            <a:extLst>
              <a:ext uri="{FF2B5EF4-FFF2-40B4-BE49-F238E27FC236}">
                <a16:creationId xmlns:a16="http://schemas.microsoft.com/office/drawing/2014/main" id="{AEE43F32-46B0-419D-3665-8E2EF3196E2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42149" y="5358005"/>
            <a:ext cx="807361" cy="1248887"/>
          </a:xfrm>
          <a:prstGeom prst="rect">
            <a:avLst/>
          </a:prstGeom>
        </p:spPr>
      </p:pic>
      <p:pic>
        <p:nvPicPr>
          <p:cNvPr id="1026" name="Picture 2" descr="Unimes -... - Unimes - Universidade Metropolitana de Santos">
            <a:extLst>
              <a:ext uri="{FF2B5EF4-FFF2-40B4-BE49-F238E27FC236}">
                <a16:creationId xmlns:a16="http://schemas.microsoft.com/office/drawing/2014/main" id="{8878DA1C-87F2-5C3A-7BA3-C939790C8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7" t="26590" r="17885" b="9263"/>
          <a:stretch>
            <a:fillRect/>
          </a:stretch>
        </p:blipFill>
        <p:spPr bwMode="auto">
          <a:xfrm>
            <a:off x="9971342" y="403929"/>
            <a:ext cx="2145737" cy="75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62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FB8EA-9626-CB99-FEE8-48ECD32D5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62722EE8-EF25-DBA5-85F9-88C88F56D038}"/>
              </a:ext>
            </a:extLst>
          </p:cNvPr>
          <p:cNvSpPr txBox="1"/>
          <p:nvPr/>
        </p:nvSpPr>
        <p:spPr>
          <a:xfrm>
            <a:off x="1344453" y="460205"/>
            <a:ext cx="10655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I CONGRESSO INTERNACIONAL DE ENSINO E PRÁTICAS DOCENTES (CIEPD)</a:t>
            </a:r>
            <a:endParaRPr lang="pt-BR" sz="2800" dirty="0"/>
          </a:p>
        </p:txBody>
      </p:sp>
      <p:pic>
        <p:nvPicPr>
          <p:cNvPr id="3" name="Imagem 2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4526A519-649F-0F6D-9AD1-04A639FF1E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8841" t="7026" r="24576" b="2921"/>
          <a:stretch>
            <a:fillRect/>
          </a:stretch>
        </p:blipFill>
        <p:spPr>
          <a:xfrm>
            <a:off x="192370" y="252019"/>
            <a:ext cx="1291661" cy="1370477"/>
          </a:xfrm>
          <a:prstGeom prst="rect">
            <a:avLst/>
          </a:prstGeom>
        </p:spPr>
      </p:pic>
      <p:sp>
        <p:nvSpPr>
          <p:cNvPr id="5" name="Espaço Reservado para Conteúdo 16">
            <a:extLst>
              <a:ext uri="{FF2B5EF4-FFF2-40B4-BE49-F238E27FC236}">
                <a16:creationId xmlns:a16="http://schemas.microsoft.com/office/drawing/2014/main" id="{16FA8387-DA10-85B6-23BA-A0BB5EB457F1}"/>
              </a:ext>
            </a:extLst>
          </p:cNvPr>
          <p:cNvSpPr txBox="1">
            <a:spLocks/>
          </p:cNvSpPr>
          <p:nvPr/>
        </p:nvSpPr>
        <p:spPr>
          <a:xfrm>
            <a:off x="586409" y="2020494"/>
            <a:ext cx="10515600" cy="4483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Texto em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-182563" algn="ctr">
              <a:buFont typeface="Arial" panose="020B0604020202020204" pitchFamily="34" charset="0"/>
              <a:buNone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32909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A812A-451F-1743-9C57-A60E92576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16">
            <a:extLst>
              <a:ext uri="{FF2B5EF4-FFF2-40B4-BE49-F238E27FC236}">
                <a16:creationId xmlns:a16="http://schemas.microsoft.com/office/drawing/2014/main" id="{5DD93D0C-4C29-470D-7974-38B5F7E2F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4453"/>
            <a:ext cx="10515600" cy="4483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Texto em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Texto em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-182563" algn="ctr">
              <a:buNone/>
            </a:pPr>
            <a:endParaRPr lang="pt-BR" sz="24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99B6B52-C2AB-4EDC-6395-5A36A936B9E6}"/>
              </a:ext>
            </a:extLst>
          </p:cNvPr>
          <p:cNvSpPr txBox="1"/>
          <p:nvPr/>
        </p:nvSpPr>
        <p:spPr>
          <a:xfrm>
            <a:off x="1344453" y="460205"/>
            <a:ext cx="10655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I CONGRESSO INTERNACIONAL DE ENSINO E PRÁTICAS DOCENTES (CIEPD)</a:t>
            </a:r>
            <a:endParaRPr lang="pt-BR" sz="2800" dirty="0"/>
          </a:p>
        </p:txBody>
      </p:sp>
      <p:pic>
        <p:nvPicPr>
          <p:cNvPr id="4" name="Imagem 3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4D349B77-B094-63EA-191A-DB35FEA5EC2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8841" t="7026" r="24576" b="2921"/>
          <a:stretch>
            <a:fillRect/>
          </a:stretch>
        </p:blipFill>
        <p:spPr>
          <a:xfrm>
            <a:off x="192370" y="252019"/>
            <a:ext cx="1291661" cy="13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5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94F28-E3D1-2DF1-0F49-51DA70D06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16">
            <a:extLst>
              <a:ext uri="{FF2B5EF4-FFF2-40B4-BE49-F238E27FC236}">
                <a16:creationId xmlns:a16="http://schemas.microsoft.com/office/drawing/2014/main" id="{C1010EFB-2EB7-28B9-DBD7-D5F762D5A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96" y="1917408"/>
            <a:ext cx="10515600" cy="4483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RESULTADOS E DISCUSSÃO</a:t>
            </a:r>
            <a:endParaRPr lang="pt-BR" dirty="0"/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Texto em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-182563" algn="ctr">
              <a:buNone/>
            </a:pPr>
            <a:endParaRPr lang="pt-BR" sz="24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6BD71DF-1D5F-10F7-C177-909B723E16B6}"/>
              </a:ext>
            </a:extLst>
          </p:cNvPr>
          <p:cNvSpPr txBox="1"/>
          <p:nvPr/>
        </p:nvSpPr>
        <p:spPr>
          <a:xfrm>
            <a:off x="1344453" y="460205"/>
            <a:ext cx="10655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I CONGRESSO INTERNACIONAL DE ENSINO E PRÁTICAS DOCENTES (CIEPD)</a:t>
            </a:r>
            <a:endParaRPr lang="pt-BR" sz="2800" dirty="0"/>
          </a:p>
        </p:txBody>
      </p:sp>
      <p:pic>
        <p:nvPicPr>
          <p:cNvPr id="4" name="Imagem 3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782335F5-5F54-7215-85AB-E220F5E6FA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8841" t="7026" r="24576" b="2921"/>
          <a:stretch>
            <a:fillRect/>
          </a:stretch>
        </p:blipFill>
        <p:spPr>
          <a:xfrm>
            <a:off x="192370" y="252019"/>
            <a:ext cx="1291661" cy="13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71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8A323-2986-2077-3BDB-AEAD41827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6">
            <a:extLst>
              <a:ext uri="{FF2B5EF4-FFF2-40B4-BE49-F238E27FC236}">
                <a16:creationId xmlns:a16="http://schemas.microsoft.com/office/drawing/2014/main" id="{835858B6-D5CE-560F-5B44-DCE04FD69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74" y="2122639"/>
            <a:ext cx="10515600" cy="4483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CONSIDERAÇÕES FINAIS</a:t>
            </a:r>
            <a:endParaRPr lang="pt-BR" dirty="0"/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Texto em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-182563" algn="ctr">
              <a:buNone/>
            </a:pPr>
            <a:endParaRPr lang="pt-BR" sz="24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1C8F81E-3EC5-10FC-B939-E9AF6910EB23}"/>
              </a:ext>
            </a:extLst>
          </p:cNvPr>
          <p:cNvSpPr txBox="1"/>
          <p:nvPr/>
        </p:nvSpPr>
        <p:spPr>
          <a:xfrm>
            <a:off x="1344453" y="460205"/>
            <a:ext cx="10655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I CONGRESSO INTERNACIONAL DE ENSINO E PRÁTICAS DOCENTES (CIEPD)</a:t>
            </a:r>
            <a:endParaRPr lang="pt-BR" sz="2800" dirty="0"/>
          </a:p>
        </p:txBody>
      </p:sp>
      <p:pic>
        <p:nvPicPr>
          <p:cNvPr id="4" name="Imagem 3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08A34085-B448-E837-2410-3E6BC18436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8841" t="7026" r="24576" b="2921"/>
          <a:stretch>
            <a:fillRect/>
          </a:stretch>
        </p:blipFill>
        <p:spPr>
          <a:xfrm>
            <a:off x="192370" y="252019"/>
            <a:ext cx="1291661" cy="13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2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FF339-8570-9F06-A86D-F99125B02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6">
            <a:extLst>
              <a:ext uri="{FF2B5EF4-FFF2-40B4-BE49-F238E27FC236}">
                <a16:creationId xmlns:a16="http://schemas.microsoft.com/office/drawing/2014/main" id="{DD24F546-689D-D115-5777-FEEC3D77A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7" y="2122639"/>
            <a:ext cx="10515600" cy="4483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REFERÊNCIAS</a:t>
            </a:r>
            <a:endParaRPr lang="pt-BR" dirty="0"/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Texto em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-182563" algn="ctr">
              <a:buNone/>
            </a:pPr>
            <a:endParaRPr lang="pt-BR" sz="24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A67221-0807-263B-087D-2B60678DC0D6}"/>
              </a:ext>
            </a:extLst>
          </p:cNvPr>
          <p:cNvSpPr txBox="1"/>
          <p:nvPr/>
        </p:nvSpPr>
        <p:spPr>
          <a:xfrm>
            <a:off x="1344453" y="460205"/>
            <a:ext cx="10655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I CONGRESSO INTERNACIONAL DE ENSINO E PRÁTICAS DOCENTES (CIEPD)</a:t>
            </a:r>
            <a:endParaRPr lang="pt-BR" sz="2800" dirty="0"/>
          </a:p>
        </p:txBody>
      </p:sp>
      <p:pic>
        <p:nvPicPr>
          <p:cNvPr id="4" name="Imagem 3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AE410D84-32C1-87E6-7323-D7D0B683FC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8841" t="7026" r="24576" b="2921"/>
          <a:stretch>
            <a:fillRect/>
          </a:stretch>
        </p:blipFill>
        <p:spPr>
          <a:xfrm>
            <a:off x="192370" y="252019"/>
            <a:ext cx="1291661" cy="13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279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209</Words>
  <Application>Microsoft Macintosh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Gerson Tenório dos Santos</dc:creator>
  <cp:lastModifiedBy>Thiago Simão Gomes</cp:lastModifiedBy>
  <cp:revision>7</cp:revision>
  <dcterms:modified xsi:type="dcterms:W3CDTF">2025-11-08T14:24:48Z</dcterms:modified>
</cp:coreProperties>
</file>